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12"/>
  </p:notesMasterIdLst>
  <p:sldIdLst>
    <p:sldId id="256" r:id="rId2"/>
    <p:sldId id="259" r:id="rId3"/>
    <p:sldId id="264" r:id="rId4"/>
    <p:sldId id="265" r:id="rId5"/>
    <p:sldId id="261" r:id="rId6"/>
    <p:sldId id="267" r:id="rId7"/>
    <p:sldId id="262" r:id="rId8"/>
    <p:sldId id="266" r:id="rId9"/>
    <p:sldId id="263" r:id="rId10"/>
    <p:sldId id="269" r:id="rId11"/>
  </p:sldIdLst>
  <p:sldSz cx="9144000" cy="6858000" type="screen4x3"/>
  <p:notesSz cx="9928225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376" autoAdjust="0"/>
  </p:normalViewPr>
  <p:slideViewPr>
    <p:cSldViewPr snapToGrid="0">
      <p:cViewPr varScale="1">
        <p:scale>
          <a:sx n="65" d="100"/>
          <a:sy n="65" d="100"/>
        </p:scale>
        <p:origin x="151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36813-BE96-4454-9163-ED15BEF12EF1}" type="datetimeFigureOut">
              <a:rPr lang="zh-TW" altLang="en-US" smtClean="0"/>
              <a:t>2020/3/16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BFCF1-4481-48E2-AF1D-75F1CED40A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6141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BFCF1-4481-48E2-AF1D-75F1CED40A65}" type="slidenum">
              <a:rPr lang="zh-TW" altLang="en-US" smtClean="0"/>
              <a:t>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9963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2" y="1122363"/>
            <a:ext cx="8601075" cy="2387600"/>
          </a:xfrm>
        </p:spPr>
        <p:txBody>
          <a:bodyPr anchor="b">
            <a:normAutofit/>
          </a:bodyPr>
          <a:lstStyle>
            <a:lvl1pPr algn="ctr">
              <a:defRPr sz="3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5A21-DF4F-47ED-ABA1-788C963031EC}" type="datetime1">
              <a:rPr lang="zh-TW" altLang="en-US" smtClean="0"/>
              <a:t>2020/3/16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8E28-6C2D-4537-9849-59635519518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85750" y="3602038"/>
            <a:ext cx="8610600" cy="1960562"/>
          </a:xfrm>
        </p:spPr>
        <p:txBody>
          <a:bodyPr>
            <a:normAutofit/>
          </a:bodyPr>
          <a:lstStyle/>
          <a:p>
            <a:pPr algn="l"/>
            <a:r>
              <a:rPr lang="zh-TW" altLang="en-US" sz="1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按一下以編輯母片副標題樣式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38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7138-04A0-4E24-967B-23A6E12DB29F}" type="datetime1">
              <a:rPr lang="zh-TW" altLang="en-US" smtClean="0"/>
              <a:t>2020/3/16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8E28-6C2D-4537-9849-5963551951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1283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34E6-1DFB-464F-B0A2-AF35ABBB74C0}" type="datetime1">
              <a:rPr lang="zh-TW" altLang="en-US" smtClean="0"/>
              <a:t>2020/3/16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8E28-6C2D-4537-9849-5963551951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8096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120E-B1FE-4C25-B10E-F4EC069F919C}" type="datetime1">
              <a:rPr lang="zh-TW" altLang="en-US" smtClean="0"/>
              <a:t>2020/3/16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1"/>
            </a:lvl1pPr>
          </a:lstStyle>
          <a:p>
            <a:fld id="{6EDA8E28-6C2D-4537-9849-59635519518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54019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8FA1C-B619-457F-B1A4-0471E2504628}" type="datetime1">
              <a:rPr lang="zh-TW" altLang="en-US" smtClean="0"/>
              <a:t>2020/3/16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8E28-6C2D-4537-9849-59635519518D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750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01B2-5507-48D7-95CC-4E9A19DB27F7}" type="datetime1">
              <a:rPr lang="zh-TW" altLang="en-US" smtClean="0"/>
              <a:t>2020/3/16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8E28-6C2D-4537-9849-5963551951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707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A532-5F83-4962-849B-33AC74653690}" type="datetime1">
              <a:rPr lang="zh-TW" altLang="en-US" smtClean="0"/>
              <a:t>2020/3/16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8E28-6C2D-4537-9849-5963551951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391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1EC3-B68E-4B0B-BEAA-0896C32BFB8A}" type="datetime1">
              <a:rPr lang="zh-TW" altLang="en-US" smtClean="0"/>
              <a:t>2020/3/16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8E28-6C2D-4537-9849-5963551951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6716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D2C6-49EE-45D1-B5FB-272C419DE8CA}" type="datetime1">
              <a:rPr lang="zh-TW" altLang="en-US" smtClean="0"/>
              <a:t>2020/3/16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8E28-6C2D-4537-9849-5963551951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069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2DF3-F249-4D7C-BB70-63B32656E4B6}" type="datetime1">
              <a:rPr lang="zh-TW" altLang="en-US" smtClean="0"/>
              <a:t>2020/3/16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8E28-6C2D-4537-9849-5963551951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181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E3C3-2616-441B-8153-A345A028DE03}" type="datetime1">
              <a:rPr lang="zh-TW" altLang="en-US" smtClean="0"/>
              <a:t>2020/3/16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8E28-6C2D-4537-9849-5963551951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209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A4EEC-AD7F-48A0-A9E7-EDD9192DBE4B}" type="datetime1">
              <a:rPr lang="zh-TW" altLang="en-US" smtClean="0"/>
              <a:t>2020/3/16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A8E28-6C2D-4537-9849-59635519518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0" y="182604"/>
            <a:ext cx="9144000" cy="234951"/>
          </a:xfrm>
          <a:prstGeom prst="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1" dirty="0"/>
          </a:p>
        </p:txBody>
      </p:sp>
      <p:sp>
        <p:nvSpPr>
          <p:cNvPr id="8" name="文字方塊 7"/>
          <p:cNvSpPr txBox="1"/>
          <p:nvPr/>
        </p:nvSpPr>
        <p:spPr>
          <a:xfrm>
            <a:off x="4928873" y="151697"/>
            <a:ext cx="32159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900" dirty="0">
                <a:solidFill>
                  <a:schemeClr val="bg1"/>
                </a:solidFill>
                <a:latin typeface="+mn-lt"/>
              </a:rPr>
              <a:t>Broadband Network Lab, Dept. of CE, National Central University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-3001"/>
            <a:ext cx="714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43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04801" y="1038977"/>
            <a:ext cx="8601075" cy="2387600"/>
          </a:xfrm>
        </p:spPr>
        <p:txBody>
          <a:bodyPr>
            <a:normAutofit/>
          </a:bodyPr>
          <a:lstStyle/>
          <a:p>
            <a:r>
              <a:rPr lang="en-US" altLang="zh-TW" sz="4800" b="1" dirty="0"/>
              <a:t>SDN</a:t>
            </a:r>
            <a:endParaRPr lang="zh-TW" altLang="en-US" sz="48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95276" y="4508584"/>
            <a:ext cx="8610600" cy="1960562"/>
          </a:xfrm>
        </p:spPr>
        <p:txBody>
          <a:bodyPr>
            <a:normAutofit/>
          </a:bodyPr>
          <a:lstStyle/>
          <a:p>
            <a:pPr algn="ctr"/>
            <a:r>
              <a:rPr lang="en-US" altLang="zh-TW" sz="2800" dirty="0" err="1"/>
              <a:t>Student:Ke-Chin</a:t>
            </a:r>
            <a:r>
              <a:rPr lang="en-US" altLang="zh-TW" sz="2800" dirty="0"/>
              <a:t> Lee</a:t>
            </a:r>
          </a:p>
          <a:p>
            <a:pPr algn="ctr"/>
            <a:r>
              <a:rPr lang="en-US" altLang="zh-TW" sz="2800" dirty="0" err="1"/>
              <a:t>Professor:Yen-Wen</a:t>
            </a:r>
            <a:r>
              <a:rPr lang="en-US" altLang="zh-TW" sz="2800" dirty="0"/>
              <a:t> Chen</a:t>
            </a:r>
          </a:p>
          <a:p>
            <a:pPr algn="ctr"/>
            <a:r>
              <a:rPr lang="en-US" altLang="zh-TW" sz="2800" dirty="0" smtClean="0"/>
              <a:t>Date:2020/3/24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1381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/>
              <a:t>Result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8E28-6C2D-4537-9849-59635519518D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9193" t="17036" r="21775" b="34779"/>
          <a:stretch/>
        </p:blipFill>
        <p:spPr>
          <a:xfrm>
            <a:off x="1091377" y="3807003"/>
            <a:ext cx="6961239" cy="2731916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1091378" y="1690692"/>
            <a:ext cx="6961240" cy="2044850"/>
            <a:chOff x="1942484" y="2674436"/>
            <a:chExt cx="6961240" cy="2044850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3"/>
            <a:srcRect l="7946" t="45869" r="38552" b="29738"/>
            <a:stretch/>
          </p:blipFill>
          <p:spPr>
            <a:xfrm>
              <a:off x="1942484" y="2934929"/>
              <a:ext cx="6961239" cy="1784357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3"/>
            <a:srcRect l="7946" t="13206" r="38552" b="83233"/>
            <a:stretch/>
          </p:blipFill>
          <p:spPr>
            <a:xfrm>
              <a:off x="1942485" y="2674436"/>
              <a:ext cx="6961239" cy="2604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454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3792813-CCE9-4356-9C96-88D765A3A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/>
              <a:t>Architecture</a:t>
            </a:r>
            <a:endParaRPr lang="zh-TW" altLang="en-US" sz="4000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C974A764-CD66-48EC-8A8E-439D4D149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FA444FE3-0554-4665-9992-2FC6BC498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8E28-6C2D-4537-9849-59635519518D}" type="slidenum">
              <a:rPr lang="zh-TW" altLang="en-US" smtClean="0"/>
              <a:pPr/>
              <a:t>1</a:t>
            </a:fld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5EA4DD64-B57A-4269-A80B-50221B7D1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238" y="1825625"/>
            <a:ext cx="6751523" cy="466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7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xmlns="" id="{DF56A6F1-7A07-44CB-BC03-374C2A7A1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IP address</a:t>
            </a:r>
            <a:endParaRPr lang="zh-TW" altLang="en-US" sz="3600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xmlns="" id="{F9960BF4-BFF8-40A5-A88A-EBF5ADA56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Set the IP address on each router.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E1216812-8FB6-4256-9755-2CB07C08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8E28-6C2D-4537-9849-59635519518D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EC854EA8-36A0-4EC8-A60C-65941B5B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14" t="46083" r="28851" b="20107"/>
          <a:stretch/>
        </p:blipFill>
        <p:spPr>
          <a:xfrm>
            <a:off x="1030309" y="2477658"/>
            <a:ext cx="7083381" cy="378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8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4F13CE9-D6D4-4D0F-9850-0315C1993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Default route</a:t>
            </a:r>
            <a:endParaRPr lang="zh-TW" altLang="en-US" sz="36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36D5CAE-7BEE-4D4B-ADF8-D22F10C33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Set the default route for each router.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D9A130C3-97D3-4A8C-BEF8-9BF8F88D2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8E28-6C2D-4537-9849-59635519518D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xmlns="" id="{30E6C9F5-73A9-48F7-B6DC-ED0ED3171BBA}"/>
              </a:ext>
            </a:extLst>
          </p:cNvPr>
          <p:cNvGrpSpPr/>
          <p:nvPr/>
        </p:nvGrpSpPr>
        <p:grpSpPr>
          <a:xfrm>
            <a:off x="1063212" y="2633708"/>
            <a:ext cx="7017575" cy="2528228"/>
            <a:chOff x="838200" y="1517304"/>
            <a:chExt cx="4636394" cy="1239149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xmlns="" id="{08F316AB-BA77-47E4-B0A4-6EEED653E6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515" t="46417" r="28851" b="50049"/>
            <a:stretch/>
          </p:blipFill>
          <p:spPr>
            <a:xfrm>
              <a:off x="838200" y="1517304"/>
              <a:ext cx="4636394" cy="258488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xmlns="" id="{B096F716-7630-4FFE-A17D-B611642F7A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515" t="60351" r="28851" b="26243"/>
            <a:stretch/>
          </p:blipFill>
          <p:spPr>
            <a:xfrm>
              <a:off x="838200" y="1775792"/>
              <a:ext cx="4636394" cy="980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684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2B29E0B-647B-48F3-816C-4AD970BBB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/>
              <a:t>Result</a:t>
            </a:r>
            <a:endParaRPr lang="zh-TW" altLang="en-US" sz="4000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3F1377DC-5009-4CD3-B674-3198E4194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Same domain &amp; different VLAN ID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000" dirty="0"/>
              <a:t>h1s1 ping h2s1</a:t>
            </a:r>
            <a:endParaRPr lang="zh-TW" altLang="en-US" sz="20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6C3C480A-F5E4-4D1E-808D-60B9ED534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8E28-6C2D-4537-9849-59635519518D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xmlns="" id="{755473BA-7972-40E1-98E6-0E3BB1C63B43}"/>
              </a:ext>
            </a:extLst>
          </p:cNvPr>
          <p:cNvGrpSpPr/>
          <p:nvPr/>
        </p:nvGrpSpPr>
        <p:grpSpPr>
          <a:xfrm>
            <a:off x="1145602" y="2868649"/>
            <a:ext cx="6852796" cy="2514511"/>
            <a:chOff x="1921599" y="2620403"/>
            <a:chExt cx="8855239" cy="3530801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xmlns="" id="{732D0033-9F95-4476-98A8-205A63C764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945" t="31118" r="41817" b="65388"/>
            <a:stretch/>
          </p:blipFill>
          <p:spPr>
            <a:xfrm>
              <a:off x="1921599" y="2620403"/>
              <a:ext cx="8855239" cy="516876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xmlns="" id="{2EFFB6DF-BAF0-4BB1-A23D-37CEC1C24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21599" y="3111521"/>
              <a:ext cx="8855239" cy="30396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658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/>
              <a:t>Result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8E28-6C2D-4537-9849-59635519518D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4660" t="8568" r="25063" b="41835"/>
          <a:stretch/>
        </p:blipFill>
        <p:spPr>
          <a:xfrm>
            <a:off x="1145603" y="3363373"/>
            <a:ext cx="6852796" cy="2705416"/>
          </a:xfrm>
          <a:prstGeom prst="rect">
            <a:avLst/>
          </a:prstGeom>
        </p:spPr>
      </p:pic>
      <p:grpSp>
        <p:nvGrpSpPr>
          <p:cNvPr id="6" name="群組 5">
            <a:extLst>
              <a:ext uri="{FF2B5EF4-FFF2-40B4-BE49-F238E27FC236}">
                <a16:creationId xmlns:a16="http://schemas.microsoft.com/office/drawing/2014/main" xmlns="" id="{7FB88288-AD14-4D10-BF24-FF7DE481F635}"/>
              </a:ext>
            </a:extLst>
          </p:cNvPr>
          <p:cNvGrpSpPr/>
          <p:nvPr/>
        </p:nvGrpSpPr>
        <p:grpSpPr>
          <a:xfrm>
            <a:off x="1145602" y="1659144"/>
            <a:ext cx="6852796" cy="1523887"/>
            <a:chOff x="1697864" y="783465"/>
            <a:chExt cx="6993228" cy="908553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xmlns="" id="{D3A9BE6B-B15A-4BE7-869C-0F65FC27F1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442" t="60435" r="32810" b="31029"/>
            <a:stretch/>
          </p:blipFill>
          <p:spPr>
            <a:xfrm>
              <a:off x="1697864" y="1067616"/>
              <a:ext cx="6993228" cy="624402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xmlns="" id="{D258332C-345F-4031-B1B7-992916EA57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442" t="11928" r="32810" b="84170"/>
            <a:stretch/>
          </p:blipFill>
          <p:spPr>
            <a:xfrm>
              <a:off x="1697864" y="783465"/>
              <a:ext cx="6993228" cy="2854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90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5B1E9E8-0543-4C9A-AD3F-A80278271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/>
              <a:t>Result</a:t>
            </a:r>
            <a:endParaRPr lang="zh-TW" altLang="en-US" sz="36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2B309630-9450-492E-8EE7-CF0B88DE6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Different domain &amp; same VLAN ID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000" dirty="0"/>
              <a:t>h1s1 ping h1s3</a:t>
            </a:r>
            <a:endParaRPr lang="zh-TW" altLang="en-US" sz="2000" dirty="0"/>
          </a:p>
          <a:p>
            <a:pPr lvl="1">
              <a:buFont typeface="Wingdings" panose="05000000000000000000" pitchFamily="2" charset="2"/>
              <a:buChar char="Ø"/>
            </a:pP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7DF5D92B-799D-4C0A-BB20-C9307417C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8E28-6C2D-4537-9849-59635519518D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xmlns="" id="{0F057E2E-2FF7-4095-9C04-6BD457D36A7B}"/>
              </a:ext>
            </a:extLst>
          </p:cNvPr>
          <p:cNvGrpSpPr/>
          <p:nvPr/>
        </p:nvGrpSpPr>
        <p:grpSpPr>
          <a:xfrm>
            <a:off x="855237" y="3074718"/>
            <a:ext cx="7433525" cy="2618159"/>
            <a:chOff x="1512313" y="2284961"/>
            <a:chExt cx="8763000" cy="3533775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xmlns="" id="{33964D9D-6C07-40D4-BD41-7FA1108DA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2313" y="2284961"/>
              <a:ext cx="8763000" cy="466725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xmlns="" id="{2DC6F834-B119-45F2-AF38-5C406CB84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2313" y="2751686"/>
              <a:ext cx="8763000" cy="3067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912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/>
              <a:t>Result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8E28-6C2D-4537-9849-59635519518D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29848" t="9375" r="230" b="42809"/>
          <a:stretch/>
        </p:blipFill>
        <p:spPr>
          <a:xfrm>
            <a:off x="1081825" y="3604158"/>
            <a:ext cx="6980349" cy="271790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6F6E3650-F0FC-48E0-A33E-A73CB093D2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42" t="11927" r="32909" b="70115"/>
          <a:stretch/>
        </p:blipFill>
        <p:spPr>
          <a:xfrm>
            <a:off x="1081825" y="2053057"/>
            <a:ext cx="6980349" cy="131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9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77A345A-0999-4C26-BEFE-D92E9CA2F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/>
              <a:t>Result</a:t>
            </a:r>
            <a:endParaRPr lang="zh-TW" altLang="en-US" sz="36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C2F7BF3B-0D3F-4E8E-9067-58C185C1E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Different domain &amp; same VLAN ID &amp; no static route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000" dirty="0"/>
              <a:t>h2s1 ping h2s3</a:t>
            </a:r>
            <a:endParaRPr lang="zh-TW" altLang="en-US" sz="20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6752427E-A664-48DE-8195-FA3EC9F8C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8E28-6C2D-4537-9849-59635519518D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xmlns="" id="{A421D5B2-AA0E-4776-9037-EFF12C7E939A}"/>
              </a:ext>
            </a:extLst>
          </p:cNvPr>
          <p:cNvGrpSpPr/>
          <p:nvPr/>
        </p:nvGrpSpPr>
        <p:grpSpPr>
          <a:xfrm>
            <a:off x="1088265" y="3464179"/>
            <a:ext cx="6967469" cy="1388041"/>
            <a:chOff x="1668380" y="981979"/>
            <a:chExt cx="8855239" cy="1464290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xmlns="" id="{31B78058-ECDE-4FCF-83EC-792734467E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717" t="47667" r="46847" b="48752"/>
            <a:stretch/>
          </p:blipFill>
          <p:spPr>
            <a:xfrm>
              <a:off x="1668380" y="981979"/>
              <a:ext cx="8855239" cy="415223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xmlns="" id="{48CA80A9-9236-430F-BD69-857724218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8380" y="1397202"/>
              <a:ext cx="8855239" cy="10490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342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nlab PPT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ab PPT佈景主題" id="{1A4BB639-4E05-4F50-8FA6-79CC8C4D106B}" vid="{2B13CD85-AB4A-41CA-8918-D39C088B8F5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Bnlab-PPT佈景主題</Template>
  <TotalTime>14777</TotalTime>
  <Words>74</Words>
  <Application>Microsoft Office PowerPoint</Application>
  <PresentationFormat>如螢幕大小 (4:3)</PresentationFormat>
  <Paragraphs>31</Paragraphs>
  <Slides>10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7" baseType="lpstr">
      <vt:lpstr>新細明體</vt:lpstr>
      <vt:lpstr>標楷體</vt:lpstr>
      <vt:lpstr>Arial</vt:lpstr>
      <vt:lpstr>Calibri</vt:lpstr>
      <vt:lpstr>Calibri Light</vt:lpstr>
      <vt:lpstr>Wingdings</vt:lpstr>
      <vt:lpstr>Bnlab PPT佈景主題</vt:lpstr>
      <vt:lpstr>SDN</vt:lpstr>
      <vt:lpstr>Architecture</vt:lpstr>
      <vt:lpstr>IP address</vt:lpstr>
      <vt:lpstr>Default route</vt:lpstr>
      <vt:lpstr>Result</vt:lpstr>
      <vt:lpstr>Result</vt:lpstr>
      <vt:lpstr>Result</vt:lpstr>
      <vt:lpstr>Result</vt:lpstr>
      <vt:lpstr>Result</vt:lpstr>
      <vt:lpstr>Result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802.11 ac based Client Centered Indoor Positioning System</dc:title>
  <dc:creator>黃柏翰</dc:creator>
  <cp:lastModifiedBy>gim</cp:lastModifiedBy>
  <cp:revision>116</cp:revision>
  <dcterms:created xsi:type="dcterms:W3CDTF">2018-11-25T13:27:44Z</dcterms:created>
  <dcterms:modified xsi:type="dcterms:W3CDTF">2020-03-23T14:08:58Z</dcterms:modified>
</cp:coreProperties>
</file>